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3" r:id="rId6"/>
    <p:sldId id="306" r:id="rId7"/>
    <p:sldId id="316" r:id="rId8"/>
    <p:sldId id="272" r:id="rId9"/>
    <p:sldId id="301" r:id="rId10"/>
    <p:sldId id="308" r:id="rId11"/>
    <p:sldId id="305" r:id="rId12"/>
    <p:sldId id="307" r:id="rId13"/>
    <p:sldId id="299" r:id="rId14"/>
    <p:sldId id="277" r:id="rId15"/>
    <p:sldId id="292" r:id="rId16"/>
    <p:sldId id="300" r:id="rId17"/>
    <p:sldId id="302" r:id="rId18"/>
    <p:sldId id="312" r:id="rId19"/>
    <p:sldId id="264" r:id="rId20"/>
    <p:sldId id="273" r:id="rId21"/>
    <p:sldId id="303" r:id="rId22"/>
    <p:sldId id="309" r:id="rId23"/>
    <p:sldId id="310" r:id="rId24"/>
    <p:sldId id="31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66" autoAdjust="0"/>
  </p:normalViewPr>
  <p:slideViewPr>
    <p:cSldViewPr>
      <p:cViewPr varScale="1">
        <p:scale>
          <a:sx n="73" d="100"/>
          <a:sy n="7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85425-5E19-490D-88E9-D99134CEB876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590E6-F274-4CA2-83A6-8ADB898A0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4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590E6-F274-4CA2-83A6-8ADB898A0FC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6D60-9C6D-491A-BC38-0F4CB28B9752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C20-DD63-44BA-A1FD-4333D46CB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6D60-9C6D-491A-BC38-0F4CB28B9752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C20-DD63-44BA-A1FD-4333D46CB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6D60-9C6D-491A-BC38-0F4CB28B9752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C20-DD63-44BA-A1FD-4333D46CB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6D60-9C6D-491A-BC38-0F4CB28B9752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C20-DD63-44BA-A1FD-4333D46CB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6D60-9C6D-491A-BC38-0F4CB28B9752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BCE5C20-DD63-44BA-A1FD-4333D46CB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6D60-9C6D-491A-BC38-0F4CB28B9752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C20-DD63-44BA-A1FD-4333D46CB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6D60-9C6D-491A-BC38-0F4CB28B9752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C20-DD63-44BA-A1FD-4333D46CB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6D60-9C6D-491A-BC38-0F4CB28B9752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C20-DD63-44BA-A1FD-4333D46CB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6D60-9C6D-491A-BC38-0F4CB28B9752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C20-DD63-44BA-A1FD-4333D46CB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6D60-9C6D-491A-BC38-0F4CB28B9752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C20-DD63-44BA-A1FD-4333D46CB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6D60-9C6D-491A-BC38-0F4CB28B9752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C20-DD63-44BA-A1FD-4333D46CB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586D60-9C6D-491A-BC38-0F4CB28B9752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CE5C20-DD63-44BA-A1FD-4333D46CB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Ижморская</a:t>
            </a:r>
            <a:r>
              <a:rPr lang="ru-RU" dirty="0" smtClean="0"/>
              <a:t> средняя школа в 1947-1957 годах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0"/>
            <a:ext cx="9144000" cy="29809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/>
              <a:t>Муниципальное бюджетное общеобразовательное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lang="ru-RU" sz="2800" dirty="0" err="1" smtClean="0"/>
              <a:t>Ижморская</a:t>
            </a:r>
            <a:r>
              <a:rPr lang="ru-RU" sz="2800" dirty="0" smtClean="0"/>
              <a:t> средняя общеобразовательная школа №</a:t>
            </a:r>
            <a:r>
              <a:rPr lang="en-US" sz="2800" dirty="0" smtClean="0"/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331640" y="4653136"/>
            <a:ext cx="9144000" cy="29809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/>
              <a:t>Подготовила</a:t>
            </a:r>
            <a:r>
              <a:rPr lang="en-US" sz="2800" dirty="0" smtClean="0"/>
              <a:t>: </a:t>
            </a:r>
            <a:r>
              <a:rPr lang="ru-RU" sz="2800" dirty="0" err="1" smtClean="0"/>
              <a:t>Чупурова</a:t>
            </a:r>
            <a:r>
              <a:rPr lang="ru-RU" sz="2800" dirty="0" smtClean="0"/>
              <a:t> Екатерина,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/>
              <a:t>учащаяся 10 класса МБОУ </a:t>
            </a:r>
            <a:r>
              <a:rPr lang="en-US" sz="2800" dirty="0" smtClean="0"/>
              <a:t>“</a:t>
            </a:r>
            <a:r>
              <a:rPr lang="ru-RU" sz="2800" dirty="0" smtClean="0"/>
              <a:t>ИСОШ</a:t>
            </a:r>
            <a:r>
              <a:rPr lang="en-US" sz="2800" dirty="0" smtClean="0"/>
              <a:t> </a:t>
            </a:r>
            <a:r>
              <a:rPr lang="ru-RU" sz="2800" dirty="0" smtClean="0"/>
              <a:t>№1</a:t>
            </a:r>
            <a:r>
              <a:rPr lang="en-US" sz="2800" dirty="0" smtClean="0"/>
              <a:t>”</a:t>
            </a:r>
            <a:endParaRPr lang="ru-RU" sz="28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/>
              <a:t>Научный руководитель</a:t>
            </a:r>
            <a:r>
              <a:rPr lang="en-US" sz="2800" dirty="0" smtClean="0"/>
              <a:t>: </a:t>
            </a:r>
            <a:r>
              <a:rPr lang="ru-RU" sz="2800" dirty="0" err="1" smtClean="0"/>
              <a:t>Шеховцова</a:t>
            </a:r>
            <a:r>
              <a:rPr lang="ru-RU" sz="2800" dirty="0" smtClean="0"/>
              <a:t> В.Д.,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/>
              <a:t>Учитель истории и обществознания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1951 год. 4 класс. В центре - Черняева Тамара Никифоровна и Соснин Пётр (пионервожатый). Верхний ряд, четвёртая справа - Папина Валя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Pictures\Жуйков 2017-03-27\Image (14).jpg"/>
          <p:cNvPicPr/>
          <p:nvPr/>
        </p:nvPicPr>
        <p:blipFill>
          <a:blip r:embed="rId2" cstate="print"/>
          <a:srcRect b="18702"/>
          <a:stretch>
            <a:fillRect/>
          </a:stretch>
        </p:blipFill>
        <p:spPr bwMode="auto">
          <a:xfrm>
            <a:off x="467544" y="1700808"/>
            <a:ext cx="8316416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1950 г. Справа-налево: </a:t>
            </a:r>
            <a:r>
              <a:rPr lang="ru-RU" sz="2200" dirty="0" smtClean="0"/>
              <a:t>1ряд?учитель </a:t>
            </a:r>
            <a:r>
              <a:rPr lang="ru-RU" sz="2200" dirty="0" err="1" smtClean="0"/>
              <a:t>математики,Киреева</a:t>
            </a:r>
            <a:r>
              <a:rPr lang="ru-RU" sz="2200" dirty="0" smtClean="0"/>
              <a:t> Е.Е.,</a:t>
            </a:r>
            <a:r>
              <a:rPr lang="ru-RU" sz="2200" dirty="0" err="1" smtClean="0"/>
              <a:t>Крутова</a:t>
            </a:r>
            <a:r>
              <a:rPr lang="ru-RU" sz="2200" dirty="0" smtClean="0"/>
              <a:t> </a:t>
            </a:r>
            <a:r>
              <a:rPr lang="ru-RU" sz="2200" dirty="0" err="1" smtClean="0"/>
              <a:t>Федосья</a:t>
            </a:r>
            <a:r>
              <a:rPr lang="ru-RU" sz="2200" dirty="0" smtClean="0"/>
              <a:t> </a:t>
            </a:r>
            <a:r>
              <a:rPr lang="ru-RU" sz="2200" dirty="0" err="1" smtClean="0"/>
              <a:t>Мих</a:t>
            </a:r>
            <a:r>
              <a:rPr lang="ru-RU" sz="2200" dirty="0" smtClean="0"/>
              <a:t>.(</a:t>
            </a:r>
            <a:r>
              <a:rPr lang="ru-RU" sz="2200" dirty="0" err="1" smtClean="0"/>
              <a:t>немецк</a:t>
            </a:r>
            <a:r>
              <a:rPr lang="ru-RU" sz="2200" dirty="0" smtClean="0"/>
              <a:t>.)2ряд:?- физика, 3ряд:Черняева Т.Н. ,</a:t>
            </a:r>
            <a:r>
              <a:rPr lang="ru-RU" sz="2200" dirty="0" err="1" smtClean="0"/>
              <a:t>Чернопазова</a:t>
            </a:r>
            <a:r>
              <a:rPr lang="ru-RU" sz="2200" dirty="0" smtClean="0"/>
              <a:t> </a:t>
            </a:r>
            <a:r>
              <a:rPr lang="ru-RU" sz="2200" dirty="0" err="1" smtClean="0"/>
              <a:t>М.Г.,</a:t>
            </a:r>
            <a:r>
              <a:rPr lang="ru-RU" sz="2200" dirty="0" err="1" smtClean="0"/>
              <a:t>Жуйкова</a:t>
            </a:r>
            <a:r>
              <a:rPr lang="ru-RU" sz="2200" dirty="0" smtClean="0"/>
              <a:t> Н.В.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Pictures\Жуйков 2017-03-27\Image (9).jpg"/>
          <p:cNvPicPr/>
          <p:nvPr/>
        </p:nvPicPr>
        <p:blipFill>
          <a:blip r:embed="rId2" cstate="print"/>
          <a:srcRect l="14966" b="20083"/>
          <a:stretch>
            <a:fillRect/>
          </a:stretch>
        </p:blipFill>
        <p:spPr bwMode="auto">
          <a:xfrm>
            <a:off x="0" y="1476704"/>
            <a:ext cx="9217638" cy="538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27 декабря 1951 г. пятый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Pictures\выпуск 1957 1951 2017-03-28\Image.jpg"/>
          <p:cNvPicPr/>
          <p:nvPr/>
        </p:nvPicPr>
        <p:blipFill>
          <a:blip r:embed="rId2" cstate="print"/>
          <a:srcRect l="3850" t="6368" r="2781" b="9262"/>
          <a:stretch>
            <a:fillRect/>
          </a:stretch>
        </p:blipFill>
        <p:spPr bwMode="auto">
          <a:xfrm>
            <a:off x="467544" y="1556792"/>
            <a:ext cx="7667253" cy="483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23 мая 1955 года. Коллектив учителей.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Pictures\школа 1950 2019-04-10\Image (2).jpg"/>
          <p:cNvPicPr/>
          <p:nvPr/>
        </p:nvPicPr>
        <p:blipFill>
          <a:blip r:embed="rId2" cstate="print"/>
          <a:srcRect l="59987" b="60197"/>
          <a:stretch>
            <a:fillRect/>
          </a:stretch>
        </p:blipFill>
        <p:spPr bwMode="auto">
          <a:xfrm>
            <a:off x="467544" y="1196752"/>
            <a:ext cx="8136904" cy="531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Цыцугин</a:t>
            </a:r>
            <a:r>
              <a:rPr lang="ru-RU" dirty="0" smtClean="0"/>
              <a:t> С.П.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142984"/>
            <a:ext cx="3929058" cy="5166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Станислав </a:t>
            </a:r>
            <a:r>
              <a:rPr lang="ru-RU" b="1" dirty="0" err="1" smtClean="0"/>
              <a:t>Цыцугин</a:t>
            </a:r>
            <a:r>
              <a:rPr lang="ru-RU" b="1" dirty="0" smtClean="0"/>
              <a:t> с одноклассницей у здания школы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User\Pictures\Цыцугин выпу 1957 2017-03-27\Image.jpg"/>
          <p:cNvPicPr/>
          <p:nvPr/>
        </p:nvPicPr>
        <p:blipFill>
          <a:blip r:embed="rId2" cstate="print"/>
          <a:srcRect l="2545" b="1682"/>
          <a:stretch>
            <a:fillRect/>
          </a:stretch>
        </p:blipFill>
        <p:spPr bwMode="auto">
          <a:xfrm>
            <a:off x="0" y="0"/>
            <a:ext cx="5111750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572140"/>
            <a:ext cx="8186766" cy="12858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Летягин Михаил Иванович – любимый учитель физики и астрономии у учащихся 10 а класса 1957 года выпуска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User\Pictures\выпуск 1957 2017-03-27\Image.jpg"/>
          <p:cNvPicPr/>
          <p:nvPr/>
        </p:nvPicPr>
        <p:blipFill>
          <a:blip r:embed="rId2" cstate="print"/>
          <a:srcRect l="9242" t="10325" r="6739" b="36169"/>
          <a:stretch>
            <a:fillRect/>
          </a:stretch>
        </p:blipFill>
        <p:spPr bwMode="auto">
          <a:xfrm>
            <a:off x="571472" y="357166"/>
            <a:ext cx="78581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Коллектив учителей на политических занятиях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Pictures\школа в 1950 2019-04-10\Image.jpg"/>
          <p:cNvPicPr/>
          <p:nvPr/>
        </p:nvPicPr>
        <p:blipFill>
          <a:blip r:embed="rId2" cstate="print"/>
          <a:srcRect l="57214" b="62405"/>
          <a:stretch>
            <a:fillRect/>
          </a:stretch>
        </p:blipFill>
        <p:spPr bwMode="auto">
          <a:xfrm>
            <a:off x="827584" y="1484784"/>
            <a:ext cx="7726940" cy="436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Спирина Евдокия Романовна-учительница русского языка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Pictures\школа 1950 2019-04-10\Image (4).jpg"/>
          <p:cNvPicPr/>
          <p:nvPr/>
        </p:nvPicPr>
        <p:blipFill>
          <a:blip r:embed="rId2" cstate="print"/>
          <a:srcRect l="67612" b="32443"/>
          <a:stretch>
            <a:fillRect/>
          </a:stretch>
        </p:blipFill>
        <p:spPr bwMode="auto">
          <a:xfrm>
            <a:off x="179512" y="1484784"/>
            <a:ext cx="28083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Pictures\школа 1950 2019-04-10\Image (7).jpg"/>
          <p:cNvPicPr/>
          <p:nvPr/>
        </p:nvPicPr>
        <p:blipFill>
          <a:blip r:embed="rId3" cstate="print"/>
          <a:srcRect l="18840" t="15458" r="9150" b="13131"/>
          <a:stretch>
            <a:fillRect/>
          </a:stretch>
        </p:blipFill>
        <p:spPr bwMode="auto">
          <a:xfrm>
            <a:off x="2915816" y="1844824"/>
            <a:ext cx="5848865" cy="424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1957 г.9 Б </a:t>
            </a:r>
            <a:r>
              <a:rPr lang="ru-RU" dirty="0" err="1" smtClean="0"/>
              <a:t>класс.Учителя</a:t>
            </a:r>
            <a:r>
              <a:rPr lang="ru-RU" dirty="0"/>
              <a:t> </a:t>
            </a:r>
            <a:r>
              <a:rPr lang="ru-RU" dirty="0" smtClean="0"/>
              <a:t>и учащиеся-комсомольцы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User\Pictures\школа 1950 2019-04-10\Image.jpg"/>
          <p:cNvPicPr/>
          <p:nvPr/>
        </p:nvPicPr>
        <p:blipFill>
          <a:blip r:embed="rId2" cstate="print"/>
          <a:srcRect l="58871" b="61920"/>
          <a:stretch>
            <a:fillRect/>
          </a:stretch>
        </p:blipFill>
        <p:spPr bwMode="auto">
          <a:xfrm>
            <a:off x="1475656" y="1700808"/>
            <a:ext cx="62646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5798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Спирина</a:t>
            </a:r>
            <a:r>
              <a:rPr lang="ru-RU" dirty="0" smtClean="0"/>
              <a:t> Евдокия Романовна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600200"/>
            <a:ext cx="528638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“</a:t>
            </a:r>
            <a:r>
              <a:rPr lang="ru-RU" sz="2400" dirty="0" smtClean="0"/>
              <a:t>Школа рублена. Сосны спилены. </a:t>
            </a:r>
          </a:p>
          <a:p>
            <a:pPr>
              <a:buNone/>
            </a:pPr>
            <a:r>
              <a:rPr lang="ru-RU" sz="2400" dirty="0" smtClean="0"/>
              <a:t>Я не помню вас сонной, траурной.</a:t>
            </a:r>
          </a:p>
          <a:p>
            <a:pPr>
              <a:buNone/>
            </a:pPr>
            <a:r>
              <a:rPr lang="ru-RU" sz="2400" dirty="0" smtClean="0"/>
              <a:t>Вы светились каштановой аурой, </a:t>
            </a:r>
          </a:p>
          <a:p>
            <a:pPr>
              <a:buNone/>
            </a:pPr>
            <a:r>
              <a:rPr lang="ru-RU" sz="2400" dirty="0" smtClean="0"/>
              <a:t>Евдокия Романовна </a:t>
            </a:r>
            <a:r>
              <a:rPr lang="ru-RU" sz="2400" dirty="0" err="1" smtClean="0"/>
              <a:t>Спирина</a:t>
            </a:r>
            <a:r>
              <a:rPr lang="ru-RU" sz="2400" dirty="0" smtClean="0"/>
              <a:t>…</a:t>
            </a:r>
            <a:r>
              <a:rPr lang="en-US" sz="2400" dirty="0" smtClean="0"/>
              <a:t>”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   В.Романов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«Я всегда учила так, чтобы видеть в глазах учеников интерес к тому, что рассказывала или читала стихи. Я и теперь их помню множество»    Е.Р. </a:t>
            </a:r>
            <a:r>
              <a:rPr lang="ru-RU" sz="2400" dirty="0" err="1" smtClean="0"/>
              <a:t>Спирина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C:\Users\User\Pictures\вып.1957 2017-03-28\Image.jpg"/>
          <p:cNvPicPr/>
          <p:nvPr/>
        </p:nvPicPr>
        <p:blipFill>
          <a:blip r:embed="rId2" cstate="print"/>
          <a:srcRect l="48904" r="5126" b="27204"/>
          <a:stretch>
            <a:fillRect/>
          </a:stretch>
        </p:blipFill>
        <p:spPr bwMode="auto">
          <a:xfrm>
            <a:off x="357158" y="1285860"/>
            <a:ext cx="3571900" cy="50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35" y="928671"/>
            <a:ext cx="8701499" cy="5922296"/>
          </a:xfrm>
        </p:spPr>
        <p:txBody>
          <a:bodyPr>
            <a:noAutofit/>
          </a:bodyPr>
          <a:lstStyle/>
          <a:p>
            <a:pPr marL="708660" indent="-571500">
              <a:buNone/>
            </a:pPr>
            <a:r>
              <a:rPr lang="ru-RU" sz="2400" b="1" dirty="0" smtClean="0"/>
              <a:t>Введение</a:t>
            </a:r>
          </a:p>
          <a:p>
            <a:pPr marL="708660" indent="-571500">
              <a:buNone/>
            </a:pPr>
            <a:r>
              <a:rPr lang="ru-RU" sz="2400" b="1" dirty="0" smtClean="0"/>
              <a:t>  Глава 1. </a:t>
            </a:r>
            <a:r>
              <a:rPr lang="ru-RU" sz="2400" dirty="0" err="1" smtClean="0"/>
              <a:t>Ижморская</a:t>
            </a:r>
            <a:r>
              <a:rPr lang="ru-RU" sz="2400" dirty="0" smtClean="0"/>
              <a:t> средняя школа в 1947 – 1957 годах</a:t>
            </a:r>
          </a:p>
          <a:p>
            <a:pPr marL="708660" indent="-571500">
              <a:buNone/>
            </a:pPr>
            <a:r>
              <a:rPr lang="ru-RU" sz="2400" dirty="0" smtClean="0"/>
              <a:t>      1.1. Быт </a:t>
            </a:r>
            <a:r>
              <a:rPr lang="ru-RU" sz="2400" dirty="0" err="1" smtClean="0"/>
              <a:t>ижморского</a:t>
            </a:r>
            <a:r>
              <a:rPr lang="ru-RU" sz="2400" dirty="0" smtClean="0"/>
              <a:t> школьника в послевоенное время</a:t>
            </a:r>
          </a:p>
          <a:p>
            <a:pPr marL="708660" indent="-571500">
              <a:buNone/>
            </a:pPr>
            <a:r>
              <a:rPr lang="ru-RU" sz="2400" dirty="0" smtClean="0"/>
              <a:t>      1.2. Стиль работы школы и советского учителя</a:t>
            </a:r>
          </a:p>
          <a:p>
            <a:pPr marL="708660" indent="-571500">
              <a:buNone/>
            </a:pPr>
            <a:r>
              <a:rPr lang="ru-RU" sz="2400" dirty="0" smtClean="0"/>
              <a:t>  </a:t>
            </a:r>
            <a:r>
              <a:rPr lang="ru-RU" sz="2400" b="1" dirty="0" smtClean="0"/>
              <a:t>Глава 2. </a:t>
            </a:r>
            <a:r>
              <a:rPr lang="ru-RU" sz="2400" dirty="0" smtClean="0"/>
              <a:t>А.И. Захарчук – первый золотой медалист школы</a:t>
            </a:r>
          </a:p>
          <a:p>
            <a:pPr marL="708660" indent="-571500">
              <a:buNone/>
            </a:pPr>
            <a:r>
              <a:rPr lang="ru-RU" sz="2400" dirty="0" smtClean="0"/>
              <a:t>      2.1. Школьные годы Захарчука Александра (1947-1957 гг.)</a:t>
            </a:r>
          </a:p>
          <a:p>
            <a:pPr marL="708660" indent="-571500">
              <a:buNone/>
            </a:pPr>
            <a:r>
              <a:rPr lang="ru-RU" sz="2400" dirty="0" smtClean="0"/>
              <a:t>      2.2. Захарчук А.И. – инженер-испытатель баллистической лаборатории </a:t>
            </a:r>
          </a:p>
          <a:p>
            <a:pPr marL="708660" indent="-571500">
              <a:buNone/>
            </a:pPr>
            <a:r>
              <a:rPr lang="ru-RU" sz="2400" dirty="0" smtClean="0"/>
              <a:t>      2.3. Захарчук А.И. – Лауреат Государственной премии СССР 1982 года</a:t>
            </a:r>
          </a:p>
          <a:p>
            <a:pPr marL="708660" indent="-571500">
              <a:buNone/>
            </a:pPr>
            <a:r>
              <a:rPr lang="ru-RU" sz="2400" b="1" dirty="0" smtClean="0"/>
              <a:t>Заключение</a:t>
            </a:r>
          </a:p>
          <a:p>
            <a:pPr marL="708660" indent="-571500">
              <a:buNone/>
            </a:pPr>
            <a:r>
              <a:rPr lang="ru-RU" sz="2400" b="1" dirty="0" smtClean="0"/>
              <a:t>Список источников и литературы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643050"/>
            <a:ext cx="3900486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Список учащихся 5А класса, написанный рукой Е.Р. </a:t>
            </a:r>
            <a:r>
              <a:rPr lang="ru-RU" dirty="0" err="1" smtClean="0"/>
              <a:t>Спириной</a:t>
            </a:r>
            <a:endParaRPr lang="ru-RU" dirty="0"/>
          </a:p>
        </p:txBody>
      </p:sp>
      <p:pic>
        <p:nvPicPr>
          <p:cNvPr id="4" name="Рисунок 3" descr="C:\Users\User\Pictures\выпуск 1957 2017-03-28\Image (7).jpg"/>
          <p:cNvPicPr/>
          <p:nvPr/>
        </p:nvPicPr>
        <p:blipFill>
          <a:blip r:embed="rId2" cstate="print"/>
          <a:srcRect r="30661" b="14801"/>
          <a:stretch>
            <a:fillRect/>
          </a:stretch>
        </p:blipFill>
        <p:spPr bwMode="auto">
          <a:xfrm rot="5400000">
            <a:off x="-714372" y="714372"/>
            <a:ext cx="6858000" cy="542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Письмо </a:t>
            </a:r>
            <a:r>
              <a:rPr lang="ru-RU" dirty="0" err="1" smtClean="0"/>
              <a:t>Спириной</a:t>
            </a:r>
            <a:r>
              <a:rPr lang="ru-RU" dirty="0" smtClean="0"/>
              <a:t> Е.Р. </a:t>
            </a:r>
            <a:br>
              <a:rPr lang="ru-RU" dirty="0" smtClean="0"/>
            </a:br>
            <a:r>
              <a:rPr lang="ru-RU" dirty="0" err="1" smtClean="0"/>
              <a:t>Струсевич</a:t>
            </a:r>
            <a:r>
              <a:rPr lang="ru-RU" dirty="0" smtClean="0"/>
              <a:t> В.Я.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User\Pictures\школа 1950 2019-04-10\Image (10).jpg"/>
          <p:cNvPicPr>
            <a:picLocks noGrp="1"/>
          </p:cNvPicPr>
          <p:nvPr>
            <p:ph idx="1"/>
          </p:nvPr>
        </p:nvPicPr>
        <p:blipFill>
          <a:blip r:embed="rId2" cstate="print"/>
          <a:srcRect b="35496"/>
          <a:stretch>
            <a:fillRect/>
          </a:stretch>
        </p:blipFill>
        <p:spPr bwMode="auto">
          <a:xfrm>
            <a:off x="3200400" y="2060848"/>
            <a:ext cx="5943600" cy="278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Pictures\школа 1950 2019-04-10\Image (11).jpg"/>
          <p:cNvPicPr/>
          <p:nvPr/>
        </p:nvPicPr>
        <p:blipFill>
          <a:blip r:embed="rId3" cstate="print"/>
          <a:srcRect r="21127" b="32544"/>
          <a:stretch>
            <a:fillRect/>
          </a:stretch>
        </p:blipFill>
        <p:spPr bwMode="auto">
          <a:xfrm>
            <a:off x="683568" y="1628800"/>
            <a:ext cx="3536002" cy="464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400" dirty="0" smtClean="0"/>
              <a:t>А.И. Захарчук – первый золотой медалист школы</a:t>
            </a:r>
            <a:endParaRPr lang="ru-RU" dirty="0"/>
          </a:p>
        </p:txBody>
      </p:sp>
      <p:pic>
        <p:nvPicPr>
          <p:cNvPr id="6" name="Объект 5" descr="C:\Users\User\Pictures\2019-04-10\Image (2).jpg"/>
          <p:cNvPicPr>
            <a:picLocks noGrp="1"/>
          </p:cNvPicPr>
          <p:nvPr>
            <p:ph idx="1"/>
          </p:nvPr>
        </p:nvPicPr>
        <p:blipFill>
          <a:blip r:embed="rId2"/>
          <a:srcRect l="7843" t="2697" r="13742" b="22313"/>
          <a:stretch>
            <a:fillRect/>
          </a:stretch>
        </p:blipFill>
        <p:spPr bwMode="auto">
          <a:xfrm>
            <a:off x="2781992" y="1600200"/>
            <a:ext cx="358001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txBody>
          <a:bodyPr/>
          <a:lstStyle/>
          <a:p>
            <a:r>
              <a:rPr lang="ru-RU" dirty="0" smtClean="0"/>
              <a:t>А.И. Захарчук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714488"/>
            <a:ext cx="4300510" cy="53578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Лауреат Государственной премии СССР 1982 года</a:t>
            </a:r>
            <a:endParaRPr lang="ru-RU" dirty="0"/>
          </a:p>
        </p:txBody>
      </p:sp>
      <p:pic>
        <p:nvPicPr>
          <p:cNvPr id="4" name="Рисунок 3" descr="C:\Users\User\Pictures\Захарчук 2017-03-27\Image.jpg"/>
          <p:cNvPicPr/>
          <p:nvPr/>
        </p:nvPicPr>
        <p:blipFill>
          <a:blip r:embed="rId2" cstate="print"/>
          <a:srcRect l="5000" t="1419" r="3428" b="4195"/>
          <a:stretch>
            <a:fillRect/>
          </a:stretch>
        </p:blipFill>
        <p:spPr bwMode="auto">
          <a:xfrm>
            <a:off x="214282" y="214290"/>
            <a:ext cx="4214842" cy="63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1957г.Выпускной вечер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Pictures\10 а 1957 2017-03-27\Image.jpg"/>
          <p:cNvPicPr/>
          <p:nvPr/>
        </p:nvPicPr>
        <p:blipFill>
          <a:blip r:embed="rId2" cstate="print"/>
          <a:srcRect l="19469" t="10858" r="2577" b="41616"/>
          <a:stretch>
            <a:fillRect/>
          </a:stretch>
        </p:blipFill>
        <p:spPr bwMode="auto">
          <a:xfrm>
            <a:off x="214282" y="1268760"/>
            <a:ext cx="864399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8611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Цель</a:t>
            </a:r>
            <a:r>
              <a:rPr lang="en-US" sz="4800" dirty="0" smtClean="0"/>
              <a:t>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1631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Выявление влияния системы советского образования и воспитания на социализацию учащихся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285916" y="414338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Предмет</a:t>
            </a:r>
            <a:r>
              <a:rPr kumimoji="0" lang="ru-RU" sz="36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исследования</a:t>
            </a:r>
            <a:r>
              <a:rPr kumimoji="0" lang="en-US" sz="36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36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5172076"/>
            <a:ext cx="8929718" cy="16859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/>
              <a:t>Школьное послевоенное десятилетие (1947-1957 гг.)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1188640" y="2636912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Объект исследования</a:t>
            </a:r>
            <a:r>
              <a:rPr kumimoji="0" lang="en-US" sz="36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36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3501008"/>
            <a:ext cx="9144000" cy="10020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История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Ижморской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средней школы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1947-1957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гг.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Систематизировать документы истории школы за 1947-1957 годы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Оформить воспоминания бывших учащихся школы указанного периода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Создать материалы для проведения экскурсий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Составить видео-презентацию по заявленной теме.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Глава 1. </a:t>
            </a:r>
            <a:r>
              <a:rPr lang="ru-RU" sz="4400" dirty="0" err="1" smtClean="0"/>
              <a:t>Ижморская</a:t>
            </a:r>
            <a:r>
              <a:rPr lang="ru-RU" sz="4400" dirty="0" smtClean="0"/>
              <a:t> средняя школа в 1947 – 1957 годах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1949 год- переход страны  ко всеобщему семилетнему образованию</a:t>
            </a:r>
          </a:p>
          <a:p>
            <a:r>
              <a:rPr lang="ru-RU" dirty="0" smtClean="0"/>
              <a:t> 26 октября 1940 год- введена платность обучения в 8-10 классах</a:t>
            </a:r>
          </a:p>
          <a:p>
            <a:r>
              <a:rPr lang="ru-RU" dirty="0" smtClean="0"/>
              <a:t>6 июня 1956 год- отменена платность обучения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1947 год Детский сад на улице Майской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Жуйков 2017-03-27\Image (13).jpg"/>
          <p:cNvPicPr/>
          <p:nvPr/>
        </p:nvPicPr>
        <p:blipFill>
          <a:blip r:embed="rId2" cstate="print"/>
          <a:srcRect b="11501"/>
          <a:stretch>
            <a:fillRect/>
          </a:stretch>
        </p:blipFill>
        <p:spPr bwMode="auto">
          <a:xfrm>
            <a:off x="755576" y="2060848"/>
            <a:ext cx="7215238" cy="406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1930 год.   </a:t>
            </a:r>
            <a:r>
              <a:rPr lang="ru-RU" sz="2700" dirty="0" err="1" smtClean="0"/>
              <a:t>Мариинское</a:t>
            </a:r>
            <a:r>
              <a:rPr lang="ru-RU" sz="2700" dirty="0" smtClean="0"/>
              <a:t> педучилище.     Крайняя слева    - </a:t>
            </a:r>
            <a:r>
              <a:rPr lang="ru-RU" sz="2700" dirty="0" err="1" smtClean="0"/>
              <a:t>Спирина</a:t>
            </a:r>
            <a:r>
              <a:rPr lang="ru-RU" sz="2700" dirty="0" smtClean="0"/>
              <a:t>   Евдокия     Романовна. Верхний ряд слева- </a:t>
            </a:r>
            <a:r>
              <a:rPr lang="ru-RU" sz="2700" dirty="0" err="1" smtClean="0"/>
              <a:t>Самохвалова</a:t>
            </a:r>
            <a:r>
              <a:rPr lang="ru-RU" sz="2700" dirty="0" smtClean="0"/>
              <a:t> Нина Вас.(</a:t>
            </a:r>
            <a:r>
              <a:rPr lang="ru-RU" sz="2700" dirty="0" err="1" smtClean="0"/>
              <a:t>Жуйкова</a:t>
            </a:r>
            <a:r>
              <a:rPr lang="ru-RU" sz="27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Жуйков 2017-03-27\Image (10).jpg"/>
          <p:cNvPicPr/>
          <p:nvPr/>
        </p:nvPicPr>
        <p:blipFill>
          <a:blip r:embed="rId2" cstate="print"/>
          <a:srcRect l="1650" t="3669" b="32947"/>
          <a:stretch>
            <a:fillRect/>
          </a:stretch>
        </p:blipFill>
        <p:spPr bwMode="auto">
          <a:xfrm>
            <a:off x="0" y="1960180"/>
            <a:ext cx="9030357" cy="489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170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78581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1948 г. </a:t>
            </a:r>
            <a:r>
              <a:rPr lang="ru-RU" dirty="0" err="1" smtClean="0"/>
              <a:t>Педколлектив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C:\Users\User\Pictures\выпуск 1957 2017-03-28\Image (4).jpg"/>
          <p:cNvPicPr/>
          <p:nvPr/>
        </p:nvPicPr>
        <p:blipFill>
          <a:blip r:embed="rId2" cstate="print"/>
          <a:srcRect l="4772" b="5835"/>
          <a:stretch>
            <a:fillRect/>
          </a:stretch>
        </p:blipFill>
        <p:spPr bwMode="auto">
          <a:xfrm>
            <a:off x="285720" y="214290"/>
            <a:ext cx="85534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Учительница начальных классов Жуйкова Нина Васильевна.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Pictures\Жуйков 2017-03-27\Image (5).jpg"/>
          <p:cNvPicPr/>
          <p:nvPr/>
        </p:nvPicPr>
        <p:blipFill>
          <a:blip r:embed="rId2" cstate="print"/>
          <a:srcRect b="7958"/>
          <a:stretch>
            <a:fillRect/>
          </a:stretch>
        </p:blipFill>
        <p:spPr bwMode="auto">
          <a:xfrm>
            <a:off x="827584" y="1916832"/>
            <a:ext cx="7574553" cy="468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330</TotalTime>
  <Words>482</Words>
  <Application>Microsoft Office PowerPoint</Application>
  <PresentationFormat>Экран (4:3)</PresentationFormat>
  <Paragraphs>62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Ижморская средняя школа в 1947-1957 годах</vt:lpstr>
      <vt:lpstr>Содержание </vt:lpstr>
      <vt:lpstr>Цель:</vt:lpstr>
      <vt:lpstr>Задачи:</vt:lpstr>
      <vt:lpstr>Глава 1. Ижморская средняя школа в 1947 – 1957 годах</vt:lpstr>
      <vt:lpstr>1947 год Детский сад на улице Майской</vt:lpstr>
      <vt:lpstr>1930 год.   Мариинское педучилище.     Крайняя слева    - Спирина   Евдокия     Романовна. Верхний ряд слева- Самохвалова Нина Вас.(Жуйкова) </vt:lpstr>
      <vt:lpstr>Презентация PowerPoint</vt:lpstr>
      <vt:lpstr>Учительница начальных классов Жуйкова Нина Васильевна.  </vt:lpstr>
      <vt:lpstr>1951 год. 4 класс. В центре - Черняева Тамара Никифоровна и Соснин Пётр (пионервожатый). Верхний ряд, четвёртая справа - Папина Валя </vt:lpstr>
      <vt:lpstr>1950 г. Справа-налево: 1ряд?учитель математики,Киреева Е.Е.,Крутова Федосья Мих.(немецк.)2ряд:?- физика, 3ряд:Черняева Т.Н. ,Чернопазова М.Г.,Жуйкова Н.В. </vt:lpstr>
      <vt:lpstr>27 декабря 1951 г. пятый класс</vt:lpstr>
      <vt:lpstr>23 мая 1955 года. Коллектив учителей. </vt:lpstr>
      <vt:lpstr>Цыцугин С.П.</vt:lpstr>
      <vt:lpstr>Презентация PowerPoint</vt:lpstr>
      <vt:lpstr>Коллектив учителей на политических занятиях </vt:lpstr>
      <vt:lpstr>Спирина Евдокия Романовна-учительница русского языка</vt:lpstr>
      <vt:lpstr>1957 г.9 Б класс.Учителя и учащиеся-комсомольцы </vt:lpstr>
      <vt:lpstr>Спирина Евдокия Романовна</vt:lpstr>
      <vt:lpstr>Презентация PowerPoint</vt:lpstr>
      <vt:lpstr>Письмо Спириной Е.Р.  Струсевич В.Я. </vt:lpstr>
      <vt:lpstr> А.И. Захарчук – первый золотой медалист школы</vt:lpstr>
      <vt:lpstr>А.И. Захарчук</vt:lpstr>
      <vt:lpstr>1957г.Выпускной вечер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10а класса 1957 года выпуска</dc:title>
  <dc:creator>Наталья</dc:creator>
  <cp:lastModifiedBy>Шеховцовы</cp:lastModifiedBy>
  <cp:revision>35</cp:revision>
  <dcterms:created xsi:type="dcterms:W3CDTF">2017-04-03T12:46:06Z</dcterms:created>
  <dcterms:modified xsi:type="dcterms:W3CDTF">2019-04-10T15:06:40Z</dcterms:modified>
</cp:coreProperties>
</file>