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8"/>
  </p:notesMasterIdLst>
  <p:sldIdLst>
    <p:sldId id="302" r:id="rId3"/>
    <p:sldId id="288" r:id="rId4"/>
    <p:sldId id="303" r:id="rId5"/>
    <p:sldId id="261" r:id="rId6"/>
    <p:sldId id="287" r:id="rId7"/>
    <p:sldId id="295" r:id="rId8"/>
    <p:sldId id="297" r:id="rId9"/>
    <p:sldId id="299" r:id="rId10"/>
    <p:sldId id="300" r:id="rId11"/>
    <p:sldId id="263" r:id="rId12"/>
    <p:sldId id="268" r:id="rId13"/>
    <p:sldId id="298" r:id="rId14"/>
    <p:sldId id="301" r:id="rId15"/>
    <p:sldId id="285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68" autoAdjust="0"/>
  </p:normalViewPr>
  <p:slideViewPr>
    <p:cSldViewPr>
      <p:cViewPr varScale="1">
        <p:scale>
          <a:sx n="62" d="100"/>
          <a:sy n="62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F7ED-0698-47E1-98FB-F51359F61B69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B82B-51FE-454F-8D23-549E6B8F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2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8F6344-E52B-4A1C-A6DC-9A4B7371CE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9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83D-7D69-457D-9598-2D10301824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1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0B78-43DF-429A-ACDF-7FA4B3B2DA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1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DD71-1B86-40EC-887A-4C3D519090E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6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77F19-16D7-410D-957D-44ECD1A6DD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25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B7D9D-951C-4B79-A1CC-473AC6EF8E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2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47252-1311-4A08-9288-A18F4AAADB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69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75B6D-B7E2-4EE9-B709-598FA0666F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8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86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27BB-644F-441D-B350-34AF09BDCCC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8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E799-D8C7-42D9-8632-EE4D5C4FB5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9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C694-DFC5-4ACF-A1CB-D86C552A91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7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71B4-B983-40C2-8C05-C285547EB2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42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C6CBF-58AB-45B0-89D6-3237A36DAD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0682-4BE8-40A1-AD58-A0746F82E9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1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E1FCB-F0EF-47DA-A630-76CE774912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C4FC-5C58-4325-A66B-FA35362AE0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6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4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7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8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1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8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3CBDE-E3D1-4ECB-B6E9-705163C9791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4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448271"/>
          </a:xfrm>
        </p:spPr>
        <p:txBody>
          <a:bodyPr/>
          <a:lstStyle/>
          <a:p>
            <a:r>
              <a:rPr lang="ru-RU" dirty="0" smtClean="0"/>
              <a:t>Мой земляк-участник Великой Отечественной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852936"/>
            <a:ext cx="6400800" cy="381642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выполнила –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Чупурова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Екатерина, ученица 10 класса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Ижморской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средней школы № 1</a:t>
            </a:r>
          </a:p>
          <a:p>
            <a:pPr algn="l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Научный руководитель-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Шеховцова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Валентина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Демьяновна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читель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истории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Пгт.Ижморский,2019 год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4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5888" y="2174820"/>
            <a:ext cx="4716016" cy="448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Сражения за город Ржев.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феврале 1942 года младший лейтенант   Соснин П.Н. занимал должность командира топографического взвода. Вместе с разведчиками выявляли огневые точки противника и наносили на карту каждые 12 часов, потому что с 05.03.1942 по 16.03.1942 дивизия вела  бои за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Кострово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Долгинево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Дальнейший боевой путь Соснина П.Н. связан с тяжелейшими сражениями  за город Ржев. Лейтенант командовал взводом управления 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6267"/>
            <a:ext cx="4230960" cy="337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69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>
                <a:latin typeface="Times New Roman"/>
                <a:ea typeface="Calibri"/>
              </a:rPr>
              <a:t>Соснин в октябре 1943 форсировал Днепр в районе </a:t>
            </a:r>
            <a:r>
              <a:rPr lang="ru-RU" sz="1800" dirty="0" err="1">
                <a:latin typeface="Times New Roman"/>
                <a:ea typeface="Calibri"/>
              </a:rPr>
              <a:t>Лоева</a:t>
            </a:r>
            <a:r>
              <a:rPr lang="ru-RU" sz="1800" dirty="0">
                <a:latin typeface="Times New Roman"/>
                <a:ea typeface="Calibri"/>
              </a:rPr>
              <a:t>, а  в ноябре 1943 года участвовал в  </a:t>
            </a:r>
            <a:r>
              <a:rPr lang="ru-RU" sz="1800" dirty="0" err="1">
                <a:latin typeface="Times New Roman"/>
                <a:ea typeface="Calibri"/>
              </a:rPr>
              <a:t>Гомельско-Речицкой</a:t>
            </a:r>
            <a:r>
              <a:rPr lang="ru-RU" sz="1800" dirty="0">
                <a:latin typeface="Times New Roman"/>
                <a:ea typeface="Calibri"/>
              </a:rPr>
              <a:t> операции .Дивизия  вышла на рубеж Озаричи — Паричи. Но 5 декабря 1943 года Порфирий Наумович получил тяжёлое ранение. 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/>
                <a:ea typeface="Calibri"/>
              </a:rPr>
              <a:t>	-Тяжело ранило в голову, ногу, рёбра. Не успели окопаться, </a:t>
            </a:r>
            <a:r>
              <a:rPr lang="ru-RU" sz="1800" dirty="0" err="1">
                <a:latin typeface="Times New Roman"/>
                <a:ea typeface="Calibri"/>
              </a:rPr>
              <a:t>вырылы</a:t>
            </a:r>
            <a:r>
              <a:rPr lang="ru-RU" sz="1800" dirty="0">
                <a:latin typeface="Times New Roman"/>
                <a:ea typeface="Calibri"/>
              </a:rPr>
              <a:t> траншею только на полметра, как немцы начали миномётный обстрел. Меня отправили в медсанбат города </a:t>
            </a:r>
            <a:r>
              <a:rPr lang="ru-RU" sz="1800" dirty="0" err="1">
                <a:latin typeface="Times New Roman"/>
                <a:ea typeface="Calibri"/>
              </a:rPr>
              <a:t>Речец</a:t>
            </a:r>
            <a:r>
              <a:rPr lang="ru-RU" sz="1800" dirty="0">
                <a:latin typeface="Times New Roman"/>
                <a:ea typeface="Calibri"/>
              </a:rPr>
              <a:t> ,а затем  в госпиталь Ташкента. Выписали только в июне 1944 года. Отправили под Горький, в </a:t>
            </a:r>
            <a:r>
              <a:rPr lang="ru-RU" sz="1800" dirty="0" err="1">
                <a:latin typeface="Times New Roman"/>
                <a:ea typeface="Calibri"/>
              </a:rPr>
              <a:t>гороховецкие</a:t>
            </a:r>
            <a:r>
              <a:rPr lang="ru-RU" sz="1800" dirty="0">
                <a:latin typeface="Times New Roman"/>
                <a:ea typeface="Calibri"/>
              </a:rPr>
              <a:t> лагеря .Кормили очень плохо. Жили в землянках ( 30 м в длину,2 метра в высоту).Затем был отправлен в Подольск, а оттуда в 3 Прибалтийский фронт,225 стрелковую Новгородскую дивизию. Я был уже старшим лейтенантом. </a:t>
            </a:r>
            <a:endParaRPr lang="ru-RU" sz="1800" dirty="0"/>
          </a:p>
        </p:txBody>
      </p:sp>
      <p:pic>
        <p:nvPicPr>
          <p:cNvPr id="8195" name="Picture 3" descr="C:\Users\Шеховцовы\Desktop\Рабочий стол\ДЛЯ САЙТА\Соснин П.Н\Документы Соснина П.Н\Документы П.Н. Соснина из РКМ\Соснин П.Н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6832"/>
            <a:ext cx="3744416" cy="43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8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Летом 1943  дивизия занимала оборону на Курской дуге в центре её выступа, отражала вспомогательный удар из района Севска. В августе 1943 года переброшена под город Севск, откуда начала своё наступление, находясь на правом фланге армии, форсируя последовательно реки Сев, Десна, </a:t>
            </a:r>
            <a:r>
              <a:rPr lang="ru-RU" sz="1800" dirty="0" err="1" smtClean="0">
                <a:effectLst/>
                <a:latin typeface="Times New Roman"/>
                <a:ea typeface="Calibri"/>
                <a:cs typeface="Times New Roman"/>
              </a:rPr>
              <a:t>Сож</a:t>
            </a: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Calibri"/>
                <a:cs typeface="Times New Roman"/>
              </a:rPr>
              <a:t>   	За проявленный героизм лейтенант Соснин П.Н. был представлен к высокой награде - ордену Красной Звезды.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xn--80aaaa1bhnclcci1cl5c4ep.xn--p1ai/cd4/181/181_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854325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17806"/>
          <a:stretch/>
        </p:blipFill>
        <p:spPr bwMode="auto">
          <a:xfrm>
            <a:off x="4708478" y="3823552"/>
            <a:ext cx="3391914" cy="281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24579" name="Picture 5" descr="В школьном музе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813"/>
            <a:ext cx="9144000" cy="569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Шеховцовы\Desktop\Рабочий стол\ДЛЯ САЙТА\Соснин П.Н\Документы Соснина П.Н\2014-04-21\0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r="20326" b="66124"/>
          <a:stretch/>
        </p:blipFill>
        <p:spPr bwMode="auto">
          <a:xfrm>
            <a:off x="5940152" y="2425472"/>
            <a:ext cx="341437" cy="19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Шеховцовы\Desktop\Рабочий стол\ДЛЯ САЙТА\Соснин П.Н\Документы Соснина П.Н\2014-04-21\0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4" r="40846" b="65921"/>
          <a:stretch/>
        </p:blipFill>
        <p:spPr bwMode="auto">
          <a:xfrm>
            <a:off x="107504" y="9952"/>
            <a:ext cx="351472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884238"/>
            <a:ext cx="5954713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3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9"/>
            <a:ext cx="5954713" cy="513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01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 исследования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 изучение жизни и деятельности историка – краеведа Соснина Порфирия Наумовича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участника Великой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Отечественной войны.</a:t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>- систематизировать разрозненные источники из архивов школьного музея, районного музея,   семейного архива Сосниных;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>- проследить боевой путь артиллериста ,младшего лейтенанта-старшего лейтенанта П. Н. Соснина в составе 354 Пензенской стрелковой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дивизии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( декабрь1941-декабрь1943 гг.),225 Новгородской стрелковой дивизии (сентябрь1944- май 1945 гг.);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>- с помощью интернета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исследовать  районы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боевых операций, в которых принимал участие наш земляк.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095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62803"/>
            <a:ext cx="5832648" cy="653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Содержание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Введение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1.Мой земляк-участник Великой отечественной войны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1.1 Боевой путь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Порфирия Наумовича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Соснина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1.2.Участник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битвы под Москвой в составе 921 артполка 354 Пензенской дивизии.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1.3. Участник Ржевско-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Сычёвской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операции, Курской битвы.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1.4. Форсирование Днепра.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1.5.Тяжёлое ранение.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1.6 .Старший лейтенант Соснин освобождает Прибалтику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Заключение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Список источников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631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Курсант Томского артиллерийского училища</a:t>
            </a:r>
            <a:endParaRPr lang="ru-RU" dirty="0"/>
          </a:p>
        </p:txBody>
      </p:sp>
      <p:pic>
        <p:nvPicPr>
          <p:cNvPr id="4098" name="Picture 2" descr="C:\Users\Шеховцовы\Desktop\Рабочий стол\ДЛЯ САЙТА\Соснин П.Н\Документы Соснина П.Н\2014-04-21\2014-04-23\П.Н.Соснин.Учеба в стрелковом училище.1941 г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898" y="1600200"/>
            <a:ext cx="30672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/>
                <a:ea typeface="Calibri"/>
              </a:rPr>
              <a:t>В начале июня 1941 года Порфирий Наумович Соснин  закончил  </a:t>
            </a:r>
            <a:r>
              <a:rPr lang="ru-RU" sz="1800" dirty="0" err="1" smtClean="0">
                <a:latin typeface="Times New Roman"/>
                <a:ea typeface="Calibri"/>
              </a:rPr>
              <a:t>Ижморскую</a:t>
            </a:r>
            <a:r>
              <a:rPr lang="ru-RU" sz="1800" dirty="0" smtClean="0">
                <a:latin typeface="Times New Roman"/>
                <a:ea typeface="Calibri"/>
              </a:rPr>
              <a:t> среднюю  </a:t>
            </a:r>
            <a:r>
              <a:rPr lang="ru-RU" sz="1800" dirty="0">
                <a:latin typeface="Times New Roman"/>
                <a:ea typeface="Calibri"/>
              </a:rPr>
              <a:t>школу, а 22 июня началась война. 20 августа  </a:t>
            </a:r>
            <a:r>
              <a:rPr lang="ru-RU" sz="1800" dirty="0" err="1">
                <a:latin typeface="Times New Roman"/>
                <a:ea typeface="Calibri"/>
              </a:rPr>
              <a:t>Ижморским</a:t>
            </a:r>
            <a:r>
              <a:rPr lang="ru-RU" sz="1800" dirty="0">
                <a:latin typeface="Times New Roman"/>
                <a:ea typeface="Calibri"/>
              </a:rPr>
              <a:t> РВК юноша был призван в ряды Красной Армии. С августа по ноябрь </a:t>
            </a:r>
            <a:r>
              <a:rPr lang="ru-RU" sz="1800" dirty="0" smtClean="0">
                <a:latin typeface="Times New Roman"/>
                <a:ea typeface="Calibri"/>
              </a:rPr>
              <a:t>1941 г. обучался </a:t>
            </a:r>
            <a:r>
              <a:rPr lang="ru-RU" sz="1800" dirty="0">
                <a:latin typeface="Times New Roman"/>
                <a:ea typeface="Calibri"/>
              </a:rPr>
              <a:t>в Томском артиллерийском училище (ТАУ). В  декабре младший лейтенант Соснин был зачислен в 921 артполк 354 Пензенской дивизии. 	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7715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боевого пути младшего лейтенанта Соснина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537618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Дивизия, начиная с 24.12.1941 вела тяжёлые наступательные бои, оказавшиеся совершенно безуспешными. В ходе наступления она понесла тяжелейшие потери, все полки дивизии сведены в один сводный батальон. Именно в эти 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тяжёлые дни Московской битвы Порфирий Соснин  был зачислен в 921 артполк  354 стрелковой дивизии.</a:t>
            </a:r>
          </a:p>
          <a:p>
            <a:r>
              <a:rPr lang="ru-RU" dirty="0">
                <a:solidFill>
                  <a:prstClr val="black"/>
                </a:solidFill>
              </a:rPr>
              <a:t>Наступление на участке дивизии закончилось в середине первой декады января 1942 года. </a:t>
            </a:r>
          </a:p>
        </p:txBody>
      </p:sp>
      <p:pic>
        <p:nvPicPr>
          <p:cNvPr id="5" name="Рисунок 4" descr="C:\Users\Шеховцовы\Desktop\Рабочий стол\ДЛЯ САЙТА\Соснин П.Н\Документы Соснина П.Н\2014-04-21\Соснин П.Н. с сестрой Натальей.1944г.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2"/>
          <a:stretch/>
        </p:blipFill>
        <p:spPr bwMode="auto">
          <a:xfrm>
            <a:off x="3203848" y="1556792"/>
            <a:ext cx="223224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836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Шеховцовы\Desktop\Рабочий стол\ДЛЯ САЙТА\Соснин П.Н\Документы Соснина П.Н\2014-04-21\Краткое описание боевого пути.Фрагмент письма Соснина .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/>
          <a:stretch/>
        </p:blipFill>
        <p:spPr bwMode="auto">
          <a:xfrm>
            <a:off x="-1016" y="188640"/>
            <a:ext cx="9145016" cy="6326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05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Военный билет Соснина П.Н.</a:t>
            </a:r>
            <a:endParaRPr lang="ru-RU" dirty="0"/>
          </a:p>
        </p:txBody>
      </p:sp>
      <p:pic>
        <p:nvPicPr>
          <p:cNvPr id="3" name="Picture 9" descr="img05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12068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6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65138"/>
            <a:ext cx="7705725" cy="59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01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g05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6"/>
          <a:stretch/>
        </p:blipFill>
        <p:spPr bwMode="auto">
          <a:xfrm>
            <a:off x="1259632" y="116632"/>
            <a:ext cx="6840760" cy="619268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756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396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Круги</vt:lpstr>
      <vt:lpstr>Мой земляк-участник Великой Отечественной войны</vt:lpstr>
      <vt:lpstr> Цель исследования : изучение жизни и деятельности историка – краеведа Соснина Порфирия Наумовича как участника Великой Отечественной войны.   Задачи:  - систематизировать разрозненные источники из архивов школьного музея, районного музея,   семейного архива Сосниных;  - проследить боевой путь артиллериста ,младшего лейтенанта-старшего лейтенанта П. Н. Соснина в составе 354 Пензенской стрелковой дивизии ( декабрь1941-декабрь1943 гг.),225 Новгородской стрелковой дивизии (сентябрь1944- май 1945 гг.); - с помощью интернета исследовать  районы боевых операций, в которых принимал участие наш земляк.</vt:lpstr>
      <vt:lpstr>Презентация PowerPoint</vt:lpstr>
      <vt:lpstr>Курсант Томского артиллерийского училища</vt:lpstr>
      <vt:lpstr>Начало боевого пути младшего лейтенанта Соснина</vt:lpstr>
      <vt:lpstr>Презентация PowerPoint</vt:lpstr>
      <vt:lpstr>Военный билет Соснина П.Н.</vt:lpstr>
      <vt:lpstr>Презентация PowerPoint</vt:lpstr>
      <vt:lpstr>Презентация PowerPoint</vt:lpstr>
      <vt:lpstr>Презентация PowerPoint</vt:lpstr>
      <vt:lpstr>Соснин в октябре 1943 форсировал Днепр в районе Лоева, а  в ноябре 1943 года участвовал в  Гомельско-Речицкой операции .Дивизия  вышла на рубеж Озаричи — Паричи. Но 5 декабря 1943 года Порфирий Наумович получил тяжёлое ранение. 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Шеховцовы</dc:creator>
  <cp:lastModifiedBy>Шеховцовы</cp:lastModifiedBy>
  <cp:revision>34</cp:revision>
  <dcterms:created xsi:type="dcterms:W3CDTF">2019-04-12T13:16:21Z</dcterms:created>
  <dcterms:modified xsi:type="dcterms:W3CDTF">2019-04-15T17:45:21Z</dcterms:modified>
</cp:coreProperties>
</file>